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112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84BA-F8C4-430D-8CFF-EBA191C1D083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579E-990C-4A85-BC5D-E474266E44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586808" y="239683"/>
            <a:ext cx="5688632" cy="15263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algn="ctr">
              <a:spcAft>
                <a:spcPts val="600"/>
              </a:spcAft>
            </a:pPr>
            <a:r>
              <a:rPr lang="es-E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  <a:ea typeface="Tahoma" panose="020B0604030504040204" pitchFamily="34" charset="0"/>
                <a:cs typeface="Rod" panose="02030509050101010101" pitchFamily="49" charset="-79"/>
              </a:rPr>
              <a:t>VENTA </a:t>
            </a:r>
          </a:p>
          <a:p>
            <a:pPr marL="180000" algn="ctr">
              <a:spcAft>
                <a:spcPts val="600"/>
              </a:spcAft>
            </a:pPr>
            <a:r>
              <a:rPr lang="es-ES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ARAVACA - VALDEMARIN</a:t>
            </a:r>
          </a:p>
        </p:txBody>
      </p:sp>
      <p:sp>
        <p:nvSpPr>
          <p:cNvPr id="12" name="10 CuadroTexto"/>
          <p:cNvSpPr txBox="1"/>
          <p:nvPr/>
        </p:nvSpPr>
        <p:spPr>
          <a:xfrm>
            <a:off x="1270294" y="5868144"/>
            <a:ext cx="4321659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ctr"/>
            <a:endParaRPr lang="es-ES" sz="145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400" b="1" dirty="0">
                <a:latin typeface="Calibri" panose="020F0502020204030204" pitchFamily="34" charset="0"/>
              </a:rPr>
              <a:t>PISO BAJO CON JARDIN </a:t>
            </a:r>
          </a:p>
          <a:p>
            <a:pPr algn="ctr"/>
            <a:r>
              <a:rPr lang="es-ES" sz="2000" dirty="0">
                <a:latin typeface="DokChampa" panose="020B0604020202020204" pitchFamily="34" charset="-34"/>
                <a:cs typeface="DokChampa" panose="020B0604020202020204" pitchFamily="34" charset="-34"/>
              </a:rPr>
              <a:t>Amplísimo salón con porche y salida al jardín.4 dormitorios,</a:t>
            </a:r>
          </a:p>
          <a:p>
            <a:pPr algn="ctr"/>
            <a:r>
              <a:rPr lang="es-ES" sz="2000" dirty="0">
                <a:latin typeface="DokChampa" panose="020B0604020202020204" pitchFamily="34" charset="-34"/>
                <a:cs typeface="DokChampa" panose="020B0604020202020204" pitchFamily="34" charset="-34"/>
              </a:rPr>
              <a:t>4 baños, cocina con office  </a:t>
            </a:r>
          </a:p>
          <a:p>
            <a:pPr algn="ctr"/>
            <a:r>
              <a:rPr lang="es-ES" sz="2000" dirty="0">
                <a:latin typeface="DokChampa" panose="020B0604020202020204" pitchFamily="34" charset="-34"/>
                <a:cs typeface="DokChampa" panose="020B0604020202020204" pitchFamily="34" charset="-34"/>
              </a:rPr>
              <a:t> zonas comunes ajardinadas, piscina y zona infantil. Plaza de garaje y trastero </a:t>
            </a:r>
          </a:p>
          <a:p>
            <a:pPr algn="ctr"/>
            <a:r>
              <a:rPr lang="es-ES" sz="2800" b="1" dirty="0"/>
              <a:t>CONSULTENOS</a:t>
            </a:r>
            <a:endParaRPr lang="es-ES" sz="2800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algn="ctr"/>
            <a:endParaRPr lang="es-ES" sz="1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algn="ctr"/>
            <a:endParaRPr lang="es-ES" sz="1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algn="ctr"/>
            <a:endParaRPr lang="es-ES" sz="1600" dirty="0"/>
          </a:p>
          <a:p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2133030" y="5073134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spc="5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B85EB"/>
                </a:solidFill>
                <a:effectLst>
                  <a:glow rad="63500">
                    <a:schemeClr val="bg2">
                      <a:lumMod val="90000"/>
                      <a:alpha val="69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47" y="4112771"/>
            <a:ext cx="2876121" cy="202472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16" y="4112771"/>
            <a:ext cx="2740709" cy="205526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8" y="1816290"/>
            <a:ext cx="2885459" cy="220491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16" y="1857620"/>
            <a:ext cx="2752636" cy="216358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4825074" y="8739898"/>
            <a:ext cx="1955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atin typeface="DokChampa" panose="020B0604020202020204" pitchFamily="34" charset="-34"/>
                <a:cs typeface="DokChampa" panose="020B0604020202020204" pitchFamily="34" charset="-34"/>
              </a:rPr>
              <a:t> CEE. En tramite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5211685" y="8363273"/>
            <a:ext cx="9765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000" b="1" dirty="0" err="1">
                <a:latin typeface="DokChampa" panose="020B0604020202020204" pitchFamily="34" charset="-34"/>
                <a:cs typeface="DokChampa" panose="020B0604020202020204" pitchFamily="34" charset="-34"/>
              </a:rPr>
              <a:t>Ref</a:t>
            </a:r>
            <a:r>
              <a:rPr lang="es-ES" sz="1000" b="1">
                <a:latin typeface="DokChampa" panose="020B0604020202020204" pitchFamily="34" charset="-34"/>
                <a:cs typeface="DokChampa" panose="020B0604020202020204" pitchFamily="34" charset="-34"/>
              </a:rPr>
              <a:t>: VCB-001</a:t>
            </a:r>
            <a:endParaRPr lang="es-E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49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DokChampa</vt:lpstr>
      <vt:lpstr>Impact</vt:lpstr>
      <vt:lpstr>Rod</vt:lpstr>
      <vt:lpstr>Tahoma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IRENE</dc:creator>
  <cp:lastModifiedBy>Marta</cp:lastModifiedBy>
  <cp:revision>78</cp:revision>
  <cp:lastPrinted>2016-05-04T17:25:31Z</cp:lastPrinted>
  <dcterms:created xsi:type="dcterms:W3CDTF">2009-09-22T09:26:39Z</dcterms:created>
  <dcterms:modified xsi:type="dcterms:W3CDTF">2016-07-04T17:24:43Z</dcterms:modified>
</cp:coreProperties>
</file>